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70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af-Z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4" autoAdjust="0"/>
  </p:normalViewPr>
  <p:slideViewPr>
    <p:cSldViewPr>
      <p:cViewPr varScale="1">
        <p:scale>
          <a:sx n="83" d="100"/>
          <a:sy n="83" d="100"/>
        </p:scale>
        <p:origin x="1450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f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C3B5-21DE-49AA-A480-5D5949FFAEF3}" type="datetimeFigureOut">
              <a:rPr lang="af-ZA" smtClean="0"/>
              <a:t>2017/10/25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BF0A-8AC1-41DE-AE2A-2CBEBEDF4841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153031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C3B5-21DE-49AA-A480-5D5949FFAEF3}" type="datetimeFigureOut">
              <a:rPr lang="af-ZA" smtClean="0"/>
              <a:t>2017/10/25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BF0A-8AC1-41DE-AE2A-2CBEBEDF4841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132601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C3B5-21DE-49AA-A480-5D5949FFAEF3}" type="datetimeFigureOut">
              <a:rPr lang="af-ZA" smtClean="0"/>
              <a:t>2017/10/25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BF0A-8AC1-41DE-AE2A-2CBEBEDF4841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313494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C3B5-21DE-49AA-A480-5D5949FFAEF3}" type="datetimeFigureOut">
              <a:rPr lang="af-ZA" smtClean="0"/>
              <a:t>2017/10/25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BF0A-8AC1-41DE-AE2A-2CBEBEDF4841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24895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C3B5-21DE-49AA-A480-5D5949FFAEF3}" type="datetimeFigureOut">
              <a:rPr lang="af-ZA" smtClean="0"/>
              <a:t>2017/10/25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BF0A-8AC1-41DE-AE2A-2CBEBEDF4841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121212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C3B5-21DE-49AA-A480-5D5949FFAEF3}" type="datetimeFigureOut">
              <a:rPr lang="af-ZA" smtClean="0"/>
              <a:t>2017/10/25</a:t>
            </a:fld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BF0A-8AC1-41DE-AE2A-2CBEBEDF4841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166180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C3B5-21DE-49AA-A480-5D5949FFAEF3}" type="datetimeFigureOut">
              <a:rPr lang="af-ZA" smtClean="0"/>
              <a:t>2017/10/25</a:t>
            </a:fld>
            <a:endParaRPr lang="af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BF0A-8AC1-41DE-AE2A-2CBEBEDF4841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174621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C3B5-21DE-49AA-A480-5D5949FFAEF3}" type="datetimeFigureOut">
              <a:rPr lang="af-ZA" smtClean="0"/>
              <a:t>2017/10/25</a:t>
            </a:fld>
            <a:endParaRPr lang="af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BF0A-8AC1-41DE-AE2A-2CBEBEDF4841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317340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C3B5-21DE-49AA-A480-5D5949FFAEF3}" type="datetimeFigureOut">
              <a:rPr lang="af-ZA" smtClean="0"/>
              <a:t>2017/10/25</a:t>
            </a:fld>
            <a:endParaRPr lang="af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BF0A-8AC1-41DE-AE2A-2CBEBEDF4841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168329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C3B5-21DE-49AA-A480-5D5949FFAEF3}" type="datetimeFigureOut">
              <a:rPr lang="af-ZA" smtClean="0"/>
              <a:t>2017/10/25</a:t>
            </a:fld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BF0A-8AC1-41DE-AE2A-2CBEBEDF4841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191363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f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C3B5-21DE-49AA-A480-5D5949FFAEF3}" type="datetimeFigureOut">
              <a:rPr lang="af-ZA" smtClean="0"/>
              <a:t>2017/10/25</a:t>
            </a:fld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BF0A-8AC1-41DE-AE2A-2CBEBEDF4841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412004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2C3B5-21DE-49AA-A480-5D5949FFAEF3}" type="datetimeFigureOut">
              <a:rPr lang="af-ZA" smtClean="0"/>
              <a:t>2017/10/25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7BF0A-8AC1-41DE-AE2A-2CBEBEDF4841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191104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f-Z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7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4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6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DEA14D98B9FA4CAE9B669D98A1CEA6" ma:contentTypeVersion="1" ma:contentTypeDescription="Create a new document." ma:contentTypeScope="" ma:versionID="db04808b47d52c9ece76e6ce19adcca4">
  <xsd:schema xmlns:xsd="http://www.w3.org/2001/XMLSchema" xmlns:xs="http://www.w3.org/2001/XMLSchema" xmlns:p="http://schemas.microsoft.com/office/2006/metadata/properties" xmlns:ns2="3d0ffbf4-0ab1-4e4b-bd8c-865f61d41201" targetNamespace="http://schemas.microsoft.com/office/2006/metadata/properties" ma:root="true" ma:fieldsID="2120209459f2513e4e7f117104c4121b" ns2:_="">
    <xsd:import namespace="3d0ffbf4-0ab1-4e4b-bd8c-865f61d4120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fbf4-0ab1-4e4b-bd8c-865f61d4120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419CFE-912F-4FDE-919E-C8806D060E8E}"/>
</file>

<file path=customXml/itemProps2.xml><?xml version="1.0" encoding="utf-8"?>
<ds:datastoreItem xmlns:ds="http://schemas.openxmlformats.org/officeDocument/2006/customXml" ds:itemID="{2F4473F8-7C6A-43DF-A5B4-C5A1A02B69D8}"/>
</file>

<file path=customXml/itemProps3.xml><?xml version="1.0" encoding="utf-8"?>
<ds:datastoreItem xmlns:ds="http://schemas.openxmlformats.org/officeDocument/2006/customXml" ds:itemID="{CB171C64-964C-47C7-9FA0-6437E89F3E79}"/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Muller, W, Mnr &lt;wmuller@sun.ac.za&gt;</dc:creator>
  <cp:lastModifiedBy>Muller, W, Mnr &lt;wmuller@sun.ac.za&gt;</cp:lastModifiedBy>
  <cp:revision>10</cp:revision>
  <dcterms:created xsi:type="dcterms:W3CDTF">2016-08-24T11:50:48Z</dcterms:created>
  <dcterms:modified xsi:type="dcterms:W3CDTF">2017-10-25T07:48:22Z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0x01010079DEA14D98B9FA4CAE9B669D98A1CEA6</vt:lpwstr>
  </property>
</Properties>
</file>